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73" r:id="rId2"/>
    <p:sldId id="274" r:id="rId3"/>
    <p:sldId id="259" r:id="rId4"/>
    <p:sldId id="260" r:id="rId5"/>
    <p:sldId id="262" r:id="rId6"/>
    <p:sldId id="271" r:id="rId7"/>
    <p:sldId id="263" r:id="rId8"/>
    <p:sldId id="264" r:id="rId9"/>
    <p:sldId id="265" r:id="rId10"/>
    <p:sldId id="266" r:id="rId11"/>
    <p:sldId id="270" r:id="rId12"/>
    <p:sldId id="267" r:id="rId13"/>
    <p:sldId id="268" r:id="rId14"/>
    <p:sldId id="269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BE461-B333-4E43-ABEC-14C76A13E90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D208-008C-42CE-BCAF-0D14E520D8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BE461-B333-4E43-ABEC-14C76A13E90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D208-008C-42CE-BCAF-0D14E520D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BE461-B333-4E43-ABEC-14C76A13E90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D208-008C-42CE-BCAF-0D14E520D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BE461-B333-4E43-ABEC-14C76A13E90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D208-008C-42CE-BCAF-0D14E520D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BE461-B333-4E43-ABEC-14C76A13E90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C5ED208-008C-42CE-BCAF-0D14E520D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BE461-B333-4E43-ABEC-14C76A13E90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D208-008C-42CE-BCAF-0D14E520D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BE461-B333-4E43-ABEC-14C76A13E90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D208-008C-42CE-BCAF-0D14E520D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BE461-B333-4E43-ABEC-14C76A13E90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D208-008C-42CE-BCAF-0D14E520D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BE461-B333-4E43-ABEC-14C76A13E90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D208-008C-42CE-BCAF-0D14E520D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BE461-B333-4E43-ABEC-14C76A13E90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D208-008C-42CE-BCAF-0D14E520D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BE461-B333-4E43-ABEC-14C76A13E90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D208-008C-42CE-BCAF-0D14E520D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A9BE461-B333-4E43-ABEC-14C76A13E90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C5ED208-008C-42CE-BCAF-0D14E520D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lideplayer.com/slide/6188331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miac.unibas.ch/PMI/01-BasicsOfXray.html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amma_ray" TargetMode="External"/><Relationship Id="rId2" Type="http://schemas.openxmlformats.org/officeDocument/2006/relationships/hyperlink" Target="https://en.wikipedia.org/wiki/Ultraviole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slideshare.net/anandsreeramyam/x-ray-ppt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.in/url?sa=i&amp;rct=j&amp;q=&amp;esrc=s&amp;source=images&amp;cd=&amp;ved=0ahUKEwi26Mjm4tfYAhUILpQKHa9LCQcQjRwIBw&amp;url=https://www.slideshare.net/UDDent/x-ray-physics-part-i&amp;psig=AOvVaw2pa8jrZlnDp8l_JCpkPagj&amp;ust=1516029804073540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ammrf.org.au/myscope/analysis/eds/xraygeneration/bremsstrahlun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slideshare.net/ahmedmosallm/chapter-26-29891849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tes.com/lessons/Vjz4PyiwwK8Dfg/380117012114_2017-18_subimal-nandi_sub_bravis-lattice-characteristics-x-ray-proper-block-diagram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ammrf.org.au/myscope/analysis/eds/xraygeneration/characteristic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pankusharma097/what-are-x-rays" TargetMode="External"/><Relationship Id="rId2" Type="http://schemas.openxmlformats.org/officeDocument/2006/relationships/hyperlink" Target="https://www.google.co.in/imgres?imgurl=https://image.slidesharecdn.com/whatarex-rays-131202121952-phpapp02/95/what-are-x-rays-17-638.jpg?cb=1385987357&amp;imgrefurl=https://www.slideshare.net/pankusharma097/what-are-x-rays&amp;docid=yA3-k9c-yucqRM&amp;tbnid=5kzxbJZrIe6hpM:&amp;vet=10ahUKEwjDxNrr5NfYAhVHspQKHTPEAMEQMwhMKAwwDA..i&amp;w=638&amp;h=479&amp;bih=662&amp;biw=1366&amp;q=continous%20xray%20ppt&amp;ved=0ahUKEwjDxNrr5NfYAhVHspQKHTPEAMEQMwhMKAwwDA&amp;iact=mrc&amp;uact=8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28600" y="0"/>
            <a:ext cx="8629680" cy="6248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lang="en-US" sz="2600" dirty="0" smtClean="0">
              <a:solidFill>
                <a:schemeClr val="bg1"/>
              </a:solidFill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sz="6000" b="1" dirty="0" smtClean="0">
                <a:solidFill>
                  <a:schemeClr val="bg1"/>
                </a:solidFill>
              </a:rPr>
              <a:t>X-RAY</a:t>
            </a: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sz="2600" b="1" dirty="0" smtClean="0">
                <a:solidFill>
                  <a:schemeClr val="bg1"/>
                </a:solidFill>
              </a:rPr>
              <a:t>PREPARED BY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I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AMIT </a:t>
            </a:r>
            <a:r>
              <a:rPr kumimoji="0" lang="en-I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KUMAR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IN" sz="2400" b="1" dirty="0" smtClean="0"/>
              <a:t>ASSISTANT PROFESSOR DEPARTMENT OF PHYSICS</a:t>
            </a:r>
            <a:endParaRPr kumimoji="0" lang="en-I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I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lang="en-IN" sz="2400" b="1" noProof="0" dirty="0" smtClean="0"/>
              <a:t>GOVERNMENT DEGREE COLLEGE UNNAO</a:t>
            </a:r>
            <a:endParaRPr kumimoji="0" lang="en-I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I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I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IN" sz="8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ontinuous x ray ppt के लिए इमेज परिणाम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0" y="-1"/>
            <a:ext cx="9207500" cy="6905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haracteristic xray ppt के लिए इमेज परिणा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78" y="0"/>
            <a:ext cx="907310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haracteristic xray ppt के लिए इमेज परिणा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371600" y="6812280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7" name="Picture 2" descr="continuous x ray ppt के लिए इमेज परिणाम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84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pplication of xray ppt के लिए इमेज परिणा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95"/>
            <a:ext cx="9144000" cy="6859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थैंक यू इमेजेज के लिए इमेज परिणा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2011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x-ray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X-ray is </a:t>
            </a:r>
            <a:r>
              <a:rPr lang="en-US" dirty="0" smtClean="0"/>
              <a:t>high energy electromagnetic radiation.</a:t>
            </a:r>
          </a:p>
          <a:p>
            <a:r>
              <a:rPr lang="en-US" dirty="0" smtClean="0"/>
              <a:t>It is discovered by Wilhelm </a:t>
            </a:r>
            <a:r>
              <a:rPr lang="en-US" dirty="0" err="1" smtClean="0"/>
              <a:t>conrad</a:t>
            </a:r>
            <a:r>
              <a:rPr lang="en-US" dirty="0" smtClean="0"/>
              <a:t> roentgen in 1895.</a:t>
            </a:r>
          </a:p>
          <a:p>
            <a:r>
              <a:rPr lang="en-US" dirty="0" smtClean="0"/>
              <a:t> frequency range of x-ray is 3×10</a:t>
            </a:r>
            <a:r>
              <a:rPr lang="en-US" baseline="30000" dirty="0" smtClean="0"/>
              <a:t>16</a:t>
            </a:r>
            <a:r>
              <a:rPr lang="en-US" dirty="0" smtClean="0"/>
              <a:t> Hz to 3×10</a:t>
            </a:r>
            <a:r>
              <a:rPr lang="en-US" baseline="30000" dirty="0" smtClean="0"/>
              <a:t>19</a:t>
            </a:r>
            <a:r>
              <a:rPr lang="en-US" dirty="0" smtClean="0"/>
              <a:t> Hz and corresponding wavelength range is from 0.01nm to 10nm.</a:t>
            </a:r>
          </a:p>
          <a:p>
            <a:r>
              <a:rPr lang="en-US" dirty="0" smtClean="0"/>
              <a:t> X-ray wavelengths are shorter than  </a:t>
            </a:r>
            <a:r>
              <a:rPr lang="en-US" dirty="0" smtClean="0">
                <a:hlinkClick r:id="rId2" tooltip="Ultraviolet"/>
              </a:rPr>
              <a:t>UV</a:t>
            </a:r>
            <a:r>
              <a:rPr lang="en-US" dirty="0" smtClean="0"/>
              <a:t> rays and typically longer than those of </a:t>
            </a:r>
            <a:r>
              <a:rPr lang="en-US" u="sng" dirty="0" smtClean="0">
                <a:hlinkClick r:id="rId3"/>
              </a:rPr>
              <a:t>gamma rays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xray ppt के लिए इमेज परिणाम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5652" y="0"/>
            <a:ext cx="92796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xray ppt के लिए इमेज परिणाम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संबंधित इमेज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संबंधित इमेज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2994"/>
            <a:ext cx="9144000" cy="7030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संबंधित इमेज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4300" y="-1"/>
            <a:ext cx="9258300" cy="6943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संबंधित इमेज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2412"/>
            <a:ext cx="9115058" cy="6980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continuous x ray ppt के लिए इमेज परिणाम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continuous x ray ppt के लिए इमेज परिणाम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continuous x ray ppt के लिए इमेज परिणाम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continuous x ray ppt के लिए इमेज परिणा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10" descr="continuous x ray ppt के लिए इमेज परिणाम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9144000" cy="68391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112</TotalTime>
  <Words>47</Words>
  <Application>Microsoft Office PowerPoint</Application>
  <PresentationFormat>On-screen Show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Slide 1</vt:lpstr>
      <vt:lpstr>What is a x-ray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a</cp:lastModifiedBy>
  <cp:revision>23</cp:revision>
  <dcterms:created xsi:type="dcterms:W3CDTF">2018-01-14T15:25:07Z</dcterms:created>
  <dcterms:modified xsi:type="dcterms:W3CDTF">2020-04-30T15:24:14Z</dcterms:modified>
</cp:coreProperties>
</file>